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6" r:id="rId2"/>
    <p:sldId id="257" r:id="rId3"/>
    <p:sldId id="256" r:id="rId4"/>
    <p:sldId id="258" r:id="rId5"/>
    <p:sldId id="259" r:id="rId6"/>
    <p:sldId id="260" r:id="rId7"/>
    <p:sldId id="265" r:id="rId8"/>
    <p:sldId id="267" r:id="rId9"/>
    <p:sldId id="268" r:id="rId10"/>
    <p:sldId id="263" r:id="rId11"/>
    <p:sldId id="262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12" userDrawn="1">
          <p15:clr>
            <a:srgbClr val="A4A3A4"/>
          </p15:clr>
        </p15:guide>
        <p15:guide id="4" pos="57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17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12" y="244"/>
      </p:cViewPr>
      <p:guideLst>
        <p:guide orient="horz" pos="2160"/>
        <p:guide pos="3840"/>
        <p:guide pos="1912"/>
        <p:guide pos="57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2A26B-FFB2-4992-8F88-D2A1D935878F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536CB-25CB-4872-BF3C-14CC5369ED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987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536CB-25CB-4872-BF3C-14CC5369ED2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40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ＥＯ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529D1-B79C-450D-8168-1E318F445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CD717E-7630-4F8D-AB6F-9030FFACD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E59D69-AE63-44FC-9432-BF06CA2D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11437A-7D83-4013-9CFF-9D66B816B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BC8809-77FE-49EB-824C-41D54B143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167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AE3CE-FE69-4245-9F03-3B48079A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63F014-413C-4039-B51F-A5991F079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EFA323-BEDA-4344-AB14-5DE004D6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E2CE2D-B872-4F43-84A9-DE5437AD5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5C2A9E-EFAC-4D3E-B950-69F02A0E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312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B3E894-3E4F-4529-B1FF-094F55A9F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41E4E5-2ECD-43A2-97CD-68C1C1B1F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EBECB2-FEE5-47D3-8194-E17A465B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6C1E49-F8CD-4CEA-A93A-5138348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1876CB-D0A1-45E0-B773-4B52423A1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4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86880-5E7F-4BB1-B820-84049EA26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04215F-C5CC-450E-8F26-7902B9AA9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FC9A8A-B2EC-40CF-8E2F-5460AC2CB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A42257-CD65-4447-B495-7F89B1527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5853CF-FBAF-47B1-BD2E-CEB921C2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84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7A321-DD51-47C1-AD3F-E40EAE02D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C8C125-0354-4A2E-A03A-7E08062F4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7E2F2A-9FAE-4E43-AE12-26DE63A4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5ECF0-8421-4B1B-B82D-EEE53289F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DB584F-4DAC-4C5D-B9F2-A7CF37C86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8E6E76-C592-4F23-90BE-D9E43E5F4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FD6F79-2856-4C7B-8F3D-23814D1F8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2A1797-4E58-4503-A7EE-7F33919C3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DC7193-3516-418C-BEAA-A2BA153D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3E81AE-C581-4076-A759-869AF499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23B711-2B23-4DC0-8DD4-C11C81C7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32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32765-7F3E-4718-8F03-F01B629E0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C4BBAF-670B-4EC9-888D-5FBB4E6D8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A037D4-DB69-4CD9-B721-326EB9AED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C6E921E-B1AF-4F41-AE18-384CB5347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3C3953-BC26-4730-B808-F3C82355D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C90442-F0B3-4AC6-B28F-5839ED66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F69C771-09FE-4977-A242-1FB4EBB0A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D723E4-35E4-4B3B-B889-62B17FF2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8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D5695-5590-48EE-80A1-096AF8C8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69BA6F-F5F9-4177-87DD-A3E72225E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2489EC-9F9B-4B2D-AE2F-61EB3EE1A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A3F1B4-E210-446E-967F-6F990105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463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5B2B65-6DCF-4CCD-AC6C-0D97B8289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0F06F0-FD27-44B8-997B-76E02CC67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67EB53-3A25-4710-BE71-217C3C1A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068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8676C-E9EC-45E9-BDF4-E58DEC38E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237E54-D118-41A1-96FA-48086D3D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90F3AE-7D91-49D4-994B-03977FBFE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BCCBDB-3A5A-4BCB-A9F3-77984A59B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FEE221-B9E3-45F3-A170-4C344E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7CB250-6E11-4043-A4EB-8E5FC7958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30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C316E-DD96-4953-8506-0DE19A36A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2F0AFC-ED46-4886-8F7B-8D225FA6A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2E00C-A115-4A05-A116-F0EDE2628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D13E37-9CAB-4EFE-9560-64B9F54C2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6D8EA4-CCD9-49C9-9ACC-C30C75FA0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9C9740-4528-412E-A3AD-2C62033B0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739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3C7C2F-F75A-490A-AE0E-FBDB5CA0F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B0ADBE-5D0B-4F70-B08C-134592D76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0E5018-A6D5-44AB-A331-23B68886B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CF768-9686-4852-A056-A6FE6462F28E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2B3414-0F29-4A29-BA7E-DDCCF3368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7E3E48-0F0B-41C2-B438-AFE9AA5FE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806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D7A6BD4-A7C0-3BB7-C4FE-AE28E2457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" y="0"/>
            <a:ext cx="12185878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D3A7F8F-7E9B-49BD-8083-CDCA550B7724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STANDARD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WORLD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</a:t>
            </a:r>
          </a:p>
        </p:txBody>
      </p:sp>
    </p:spTree>
    <p:extLst>
      <p:ext uri="{BB962C8B-B14F-4D97-AF65-F5344CB8AC3E}">
        <p14:creationId xmlns:p14="http://schemas.microsoft.com/office/powerpoint/2010/main" val="640625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FE9852-7E6F-4A75-B717-0088D7C832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9613" b="52352"/>
          <a:stretch/>
        </p:blipFill>
        <p:spPr>
          <a:xfrm>
            <a:off x="0" y="1"/>
            <a:ext cx="874395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D103B6-A4ED-4509-8F97-3C8C6694C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71717"/>
          <a:stretch/>
        </p:blipFill>
        <p:spPr>
          <a:xfrm>
            <a:off x="8743950" y="0"/>
            <a:ext cx="344805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RESOURCES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(BETA)</a:t>
            </a:r>
          </a:p>
        </p:txBody>
      </p:sp>
    </p:spTree>
    <p:extLst>
      <p:ext uri="{BB962C8B-B14F-4D97-AF65-F5344CB8AC3E}">
        <p14:creationId xmlns:p14="http://schemas.microsoft.com/office/powerpoint/2010/main" val="4156158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AA00F8A-43A7-4962-9E58-C52688F48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2" r="17626"/>
          <a:stretch/>
        </p:blipFill>
        <p:spPr>
          <a:xfrm>
            <a:off x="-3" y="-892"/>
            <a:ext cx="6096001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RAILWAY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409B23-516C-4D0C-AC9C-E02E3753F6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4" t="8518" r="45204" b="14197"/>
          <a:stretch/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710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74E0444C-9205-5478-41F1-F72A8EA9A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08"/>
            <a:ext cx="12192000" cy="684158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9977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(+9143)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1200%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446023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DA30D69-1DD5-E24F-7792-F2FA99FBCF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1" r="7579"/>
          <a:stretch/>
        </p:blipFill>
        <p:spPr>
          <a:xfrm>
            <a:off x="0" y="-76200"/>
            <a:ext cx="12192000" cy="69342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18839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(+5604)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150%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PROVINCES</a:t>
            </a: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74DAE1BD-41A0-4A09-A902-C3292D174D28}"/>
              </a:ext>
            </a:extLst>
          </p:cNvPr>
          <p:cNvGrpSpPr/>
          <p:nvPr/>
        </p:nvGrpSpPr>
        <p:grpSpPr>
          <a:xfrm>
            <a:off x="5487206" y="261662"/>
            <a:ext cx="2343958" cy="1329961"/>
            <a:chOff x="5140107" y="478659"/>
            <a:chExt cx="2343958" cy="132996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25EF2AD-E55E-4E9C-87A4-850C54F368E9}"/>
                </a:ext>
              </a:extLst>
            </p:cNvPr>
            <p:cNvGrpSpPr/>
            <p:nvPr/>
          </p:nvGrpSpPr>
          <p:grpSpPr>
            <a:xfrm>
              <a:off x="5140107" y="995735"/>
              <a:ext cx="2314793" cy="812885"/>
              <a:chOff x="4886107" y="1122362"/>
              <a:chExt cx="231479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B7A1BFA8-1F25-4E8A-B1CD-A95F2C465C8D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B328FFE4-0258-4CB6-9CAB-B7D1A123FAE0}"/>
                  </a:ext>
                </a:extLst>
              </p:cNvPr>
              <p:cNvCxnSpPr>
                <a:cxnSpLocks/>
                <a:stCxn id="1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443B29DD-36C5-4BF5-9BB5-F114118B60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30619467-C9DC-4F67-9A36-B735CE0B6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985284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8661CB6-1BEE-418C-91BD-AB0E85EB4050}"/>
                </a:ext>
              </a:extLst>
            </p:cNvPr>
            <p:cNvSpPr txBox="1"/>
            <p:nvPr/>
          </p:nvSpPr>
          <p:spPr>
            <a:xfrm>
              <a:off x="5427283" y="478659"/>
              <a:ext cx="20567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EUROPA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612D7C04-6A18-4E1F-B1A7-0DDE014CA0C4}"/>
              </a:ext>
            </a:extLst>
          </p:cNvPr>
          <p:cNvGrpSpPr/>
          <p:nvPr/>
        </p:nvGrpSpPr>
        <p:grpSpPr>
          <a:xfrm>
            <a:off x="8890002" y="799645"/>
            <a:ext cx="1903869" cy="1342364"/>
            <a:chOff x="9069260" y="755663"/>
            <a:chExt cx="1903869" cy="1342364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BF41190-985F-4AEE-872C-060F6350D0B8}"/>
                </a:ext>
              </a:extLst>
            </p:cNvPr>
            <p:cNvGrpSpPr/>
            <p:nvPr/>
          </p:nvGrpSpPr>
          <p:grpSpPr>
            <a:xfrm flipH="1">
              <a:off x="9143987" y="1285142"/>
              <a:ext cx="1829142" cy="812885"/>
              <a:chOff x="4886107" y="1122362"/>
              <a:chExt cx="1902558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F71A6ED0-61FB-4EBE-AFF0-A2D753485E37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588C2679-F4DC-4FF7-B907-DF8D370D4070}"/>
                  </a:ext>
                </a:extLst>
              </p:cNvPr>
              <p:cNvCxnSpPr>
                <a:cxnSpLocks/>
                <a:stCxn id="3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9371A17C-B0AE-494D-ADDA-519FA4A057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ED5D7168-8E04-4A20-A87D-8C82DECDAB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573049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75ECDE1-F8E5-4D78-81B9-13AEF3225D2E}"/>
                </a:ext>
              </a:extLst>
            </p:cNvPr>
            <p:cNvSpPr txBox="1"/>
            <p:nvPr/>
          </p:nvSpPr>
          <p:spPr>
            <a:xfrm>
              <a:off x="9069260" y="755663"/>
              <a:ext cx="16618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CHINA</a:t>
              </a:r>
              <a:endParaRPr lang="zh-CN" altLang="en-US" sz="24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BE6BC2BB-B677-4F47-8817-A776FF18B8EC}"/>
              </a:ext>
            </a:extLst>
          </p:cNvPr>
          <p:cNvGrpSpPr/>
          <p:nvPr/>
        </p:nvGrpSpPr>
        <p:grpSpPr>
          <a:xfrm>
            <a:off x="7947501" y="3175038"/>
            <a:ext cx="2306904" cy="833857"/>
            <a:chOff x="7664713" y="3588607"/>
            <a:chExt cx="2306904" cy="833857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9FF7FFAE-D6E8-415C-A407-15CEF0424C5D}"/>
                </a:ext>
              </a:extLst>
            </p:cNvPr>
            <p:cNvGrpSpPr/>
            <p:nvPr/>
          </p:nvGrpSpPr>
          <p:grpSpPr>
            <a:xfrm rot="10800000">
              <a:off x="7696200" y="3588607"/>
              <a:ext cx="2275417" cy="812885"/>
              <a:chOff x="4886107" y="1122362"/>
              <a:chExt cx="227541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DA64D74F-C7AA-44FE-BF78-F2B052A0C0CA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F5CDA58E-E416-47EF-99FC-8DDD6DB79781}"/>
                  </a:ext>
                </a:extLst>
              </p:cNvPr>
              <p:cNvCxnSpPr>
                <a:cxnSpLocks/>
                <a:stCxn id="40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0E7EEC4-98AC-43E3-A426-A7C109B17B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6D4DF2EC-129A-4DBF-AFCB-D68AB4CB6690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194590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AAE3F91C-32C2-4237-A124-5CE42DB2F531}"/>
                </a:ext>
              </a:extLst>
            </p:cNvPr>
            <p:cNvSpPr txBox="1"/>
            <p:nvPr/>
          </p:nvSpPr>
          <p:spPr>
            <a:xfrm>
              <a:off x="7664713" y="3837689"/>
              <a:ext cx="200888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SE-ASIA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C1848A76-2657-4DD2-91C0-354805BFAABD}"/>
              </a:ext>
            </a:extLst>
          </p:cNvPr>
          <p:cNvGrpSpPr/>
          <p:nvPr/>
        </p:nvGrpSpPr>
        <p:grpSpPr>
          <a:xfrm>
            <a:off x="7086965" y="2000305"/>
            <a:ext cx="3532101" cy="835682"/>
            <a:chOff x="6504519" y="2615223"/>
            <a:chExt cx="3532101" cy="835682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D8BDA60-0A44-44CB-A90C-50EC74A0C679}"/>
                </a:ext>
              </a:extLst>
            </p:cNvPr>
            <p:cNvSpPr txBox="1"/>
            <p:nvPr/>
          </p:nvSpPr>
          <p:spPr>
            <a:xfrm>
              <a:off x="6750143" y="2866130"/>
              <a:ext cx="3286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MIDDLE EAST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AA8A3C2-BBFF-45AD-8F09-9A3CE133F399}"/>
                </a:ext>
              </a:extLst>
            </p:cNvPr>
            <p:cNvGrpSpPr/>
            <p:nvPr/>
          </p:nvGrpSpPr>
          <p:grpSpPr>
            <a:xfrm rot="10800000" flipH="1">
              <a:off x="6504519" y="2615223"/>
              <a:ext cx="3470673" cy="812885"/>
              <a:chOff x="4886107" y="1122362"/>
              <a:chExt cx="351545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E55ADFED-6A4E-4D29-9100-6F8BD4779BB0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6CB24A5B-8035-4913-A295-66E54D001D0A}"/>
                  </a:ext>
                </a:extLst>
              </p:cNvPr>
              <p:cNvCxnSpPr>
                <a:cxnSpLocks/>
                <a:stCxn id="46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F8BDF8FB-D8EB-4031-AD7A-20F882579D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25930E5C-AAF2-423F-819A-40749E623308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318594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35CF8052-9B02-460A-8299-FFB8F019C260}"/>
              </a:ext>
            </a:extLst>
          </p:cNvPr>
          <p:cNvGrpSpPr/>
          <p:nvPr/>
        </p:nvGrpSpPr>
        <p:grpSpPr>
          <a:xfrm>
            <a:off x="2817287" y="2518578"/>
            <a:ext cx="3897487" cy="856220"/>
            <a:chOff x="2341330" y="2905770"/>
            <a:chExt cx="3897487" cy="856220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183A7D99-4013-4802-9097-F28E302A5567}"/>
                </a:ext>
              </a:extLst>
            </p:cNvPr>
            <p:cNvSpPr txBox="1"/>
            <p:nvPr/>
          </p:nvSpPr>
          <p:spPr>
            <a:xfrm>
              <a:off x="2341330" y="3177215"/>
              <a:ext cx="366760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NORTH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E5F7CC0-3B68-47AE-8D39-EEDDA28234C0}"/>
                </a:ext>
              </a:extLst>
            </p:cNvPr>
            <p:cNvGrpSpPr/>
            <p:nvPr/>
          </p:nvGrpSpPr>
          <p:grpSpPr>
            <a:xfrm rot="10800000">
              <a:off x="2386263" y="2905770"/>
              <a:ext cx="3852554" cy="812885"/>
              <a:chOff x="4886107" y="1122362"/>
              <a:chExt cx="3852554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A8A795C1-9349-42C3-B738-DFC57D4866E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D756D643-A309-45D0-B8C6-53E0431F8011}"/>
                  </a:ext>
                </a:extLst>
              </p:cNvPr>
              <p:cNvCxnSpPr>
                <a:cxnSpLocks/>
                <a:stCxn id="58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EFF4DCE8-93E3-4A22-80A4-F9EF04239A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91FE9FC0-F047-4C92-9DD5-F41958A1080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523046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D6AFA87B-D471-40D8-810F-927221E6A569}"/>
              </a:ext>
            </a:extLst>
          </p:cNvPr>
          <p:cNvGrpSpPr/>
          <p:nvPr/>
        </p:nvGrpSpPr>
        <p:grpSpPr>
          <a:xfrm>
            <a:off x="3444305" y="3711210"/>
            <a:ext cx="3642660" cy="817806"/>
            <a:chOff x="3418774" y="4227019"/>
            <a:chExt cx="3642660" cy="817806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F9147305-AFC4-48CA-9DB8-1E00F72D6777}"/>
                </a:ext>
              </a:extLst>
            </p:cNvPr>
            <p:cNvSpPr txBox="1"/>
            <p:nvPr/>
          </p:nvSpPr>
          <p:spPr>
            <a:xfrm>
              <a:off x="3418774" y="4460050"/>
              <a:ext cx="32399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EAST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1BE793DC-5729-4C68-9DCB-E4F826C0A207}"/>
                </a:ext>
              </a:extLst>
            </p:cNvPr>
            <p:cNvGrpSpPr/>
            <p:nvPr/>
          </p:nvGrpSpPr>
          <p:grpSpPr>
            <a:xfrm rot="10800000">
              <a:off x="3418774" y="4227019"/>
              <a:ext cx="3642660" cy="812885"/>
              <a:chOff x="4886107" y="1122362"/>
              <a:chExt cx="364266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A1A282FE-58F3-4E9A-A6B1-47FC91B2CAE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5F6FB3DB-67FF-447F-AD7F-1725A3C6C384}"/>
                  </a:ext>
                </a:extLst>
              </p:cNvPr>
              <p:cNvCxnSpPr>
                <a:cxnSpLocks/>
                <a:stCxn id="6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08ADA567-6F0E-4F59-90F7-D49AF1E04D3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1CFFE704-A94E-402C-930D-8C2E37D36E2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31315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0190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8139046C-75A3-8014-46E9-B2D380AD25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9" t="-185" r="16856" b="185"/>
          <a:stretch/>
        </p:blipFill>
        <p:spPr>
          <a:xfrm>
            <a:off x="3035298" y="0"/>
            <a:ext cx="3086101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52DF8B3-6CC2-8E49-85B2-056DB6DEED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605" r="24572"/>
          <a:stretch/>
        </p:blipFill>
        <p:spPr>
          <a:xfrm>
            <a:off x="-38102" y="0"/>
            <a:ext cx="3073401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644CB3E-7FD5-4F4D-A12D-2572D94DF3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62" r="37554"/>
          <a:stretch/>
        </p:blipFill>
        <p:spPr>
          <a:xfrm>
            <a:off x="9156700" y="-12698"/>
            <a:ext cx="30353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BA318D2-0288-4E90-912B-F7BBF4E1B1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439" r="35835"/>
          <a:stretch/>
        </p:blipFill>
        <p:spPr>
          <a:xfrm>
            <a:off x="6096000" y="-12698"/>
            <a:ext cx="30607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TILES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FOR URBANS</a:t>
            </a:r>
          </a:p>
        </p:txBody>
      </p:sp>
    </p:spTree>
    <p:extLst>
      <p:ext uri="{BB962C8B-B14F-4D97-AF65-F5344CB8AC3E}">
        <p14:creationId xmlns:p14="http://schemas.microsoft.com/office/powerpoint/2010/main" val="3258991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E68478B-659B-EA38-169C-F4DED23269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91" r="4997"/>
          <a:stretch/>
        </p:blipFill>
        <p:spPr>
          <a:xfrm>
            <a:off x="-1" y="0"/>
            <a:ext cx="6096001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STRAITS</a:t>
            </a: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3F0AB9A0-9CE5-46B6-A195-1E2D96950EA9}"/>
              </a:ext>
            </a:extLst>
          </p:cNvPr>
          <p:cNvSpPr txBox="1"/>
          <p:nvPr/>
        </p:nvSpPr>
        <p:spPr>
          <a:xfrm rot="18900000">
            <a:off x="1994915" y="2510759"/>
            <a:ext cx="2634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TRUE SEA OF JAPAN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F92E68B1-02AB-455F-9218-330C10BDF663}"/>
              </a:ext>
            </a:extLst>
          </p:cNvPr>
          <p:cNvGrpSpPr/>
          <p:nvPr/>
        </p:nvGrpSpPr>
        <p:grpSpPr>
          <a:xfrm>
            <a:off x="4292566" y="4107465"/>
            <a:ext cx="2289103" cy="482917"/>
            <a:chOff x="4318106" y="1929715"/>
            <a:chExt cx="2289103" cy="482917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C95014C8-D9EA-4A6B-AA2E-29D4B64DA242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Tokyo Bay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7C1B870B-685F-40C2-9DDC-B536C7FB2997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1727234" cy="442336"/>
              <a:chOff x="4886107" y="1122362"/>
              <a:chExt cx="3187211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B7388CB1-FB90-4D99-97ED-E5318BA86B8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9" name="直接连接符 78">
                <a:extLst>
                  <a:ext uri="{FF2B5EF4-FFF2-40B4-BE49-F238E27FC236}">
                    <a16:creationId xmlns:a16="http://schemas.microsoft.com/office/drawing/2014/main" id="{244B5B54-8170-4787-BE3E-F61C8C87054E}"/>
                  </a:ext>
                </a:extLst>
              </p:cNvPr>
              <p:cNvCxnSpPr>
                <a:cxnSpLocks/>
                <a:stCxn id="62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54D01263-0EF4-431B-B6AF-8E43FF3155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B3093F21-7894-4118-B848-E4D5D802F35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285770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3C2D17FF-111A-46E7-8703-B804DB20E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83" t="7011" r="22309" b="43935"/>
          <a:stretch/>
        </p:blipFill>
        <p:spPr>
          <a:xfrm>
            <a:off x="6088441" y="-892"/>
            <a:ext cx="6095996" cy="3429892"/>
          </a:xfrm>
          <a:prstGeom prst="rect">
            <a:avLst/>
          </a:prstGeom>
        </p:spPr>
      </p:pic>
      <p:sp>
        <p:nvSpPr>
          <p:cNvPr id="82" name="文本框 81">
            <a:extLst>
              <a:ext uri="{FF2B5EF4-FFF2-40B4-BE49-F238E27FC236}">
                <a16:creationId xmlns:a16="http://schemas.microsoft.com/office/drawing/2014/main" id="{5927E1A7-7CB3-4B18-BCDE-9C4709A4C5C8}"/>
              </a:ext>
            </a:extLst>
          </p:cNvPr>
          <p:cNvSpPr txBox="1"/>
          <p:nvPr/>
        </p:nvSpPr>
        <p:spPr>
          <a:xfrm rot="20356956">
            <a:off x="7409108" y="1777389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SAILABLE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CASPIAN SEA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6686439-0259-4CF2-AE48-43B0700A71CB}"/>
              </a:ext>
            </a:extLst>
          </p:cNvPr>
          <p:cNvGrpSpPr/>
          <p:nvPr/>
        </p:nvGrpSpPr>
        <p:grpSpPr>
          <a:xfrm>
            <a:off x="9586244" y="544725"/>
            <a:ext cx="2824435" cy="792059"/>
            <a:chOff x="3801534" y="1672354"/>
            <a:chExt cx="2824435" cy="792059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5589AEC5-EEDE-4FEE-8991-E2B092F74D60}"/>
                </a:ext>
              </a:extLst>
            </p:cNvPr>
            <p:cNvSpPr txBox="1"/>
            <p:nvPr/>
          </p:nvSpPr>
          <p:spPr>
            <a:xfrm>
              <a:off x="3900791" y="1672354"/>
              <a:ext cx="27251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Volga-Don Canal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F4D18392-5639-4045-97B2-5231B8A7214E}"/>
                </a:ext>
              </a:extLst>
            </p:cNvPr>
            <p:cNvGrpSpPr/>
            <p:nvPr/>
          </p:nvGrpSpPr>
          <p:grpSpPr>
            <a:xfrm rot="10800000" flipH="1" flipV="1">
              <a:off x="3801534" y="2031691"/>
              <a:ext cx="2493173" cy="432722"/>
              <a:chOff x="4886107" y="1122362"/>
              <a:chExt cx="4576329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0636989C-A2BD-4489-A3B4-93D9885F2C05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id="{A572F3D0-0D1A-4104-AE45-19826B1E2673}"/>
                  </a:ext>
                </a:extLst>
              </p:cNvPr>
              <p:cNvCxnSpPr>
                <a:cxnSpLocks/>
                <a:stCxn id="6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>
                <a:extLst>
                  <a:ext uri="{FF2B5EF4-FFF2-40B4-BE49-F238E27FC236}">
                    <a16:creationId xmlns:a16="http://schemas.microsoft.com/office/drawing/2014/main" id="{9FCB2322-96EF-4241-B76A-F1F97C6982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>
                <a:extLst>
                  <a:ext uri="{FF2B5EF4-FFF2-40B4-BE49-F238E27FC236}">
                    <a16:creationId xmlns:a16="http://schemas.microsoft.com/office/drawing/2014/main" id="{44D54A06-B1E9-4D07-B6CF-EDD314E66C63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3" y="1122364"/>
                <a:ext cx="424682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文本框 91">
            <a:extLst>
              <a:ext uri="{FF2B5EF4-FFF2-40B4-BE49-F238E27FC236}">
                <a16:creationId xmlns:a16="http://schemas.microsoft.com/office/drawing/2014/main" id="{637A951B-075B-665E-DEE9-F479E9F255EB}"/>
              </a:ext>
            </a:extLst>
          </p:cNvPr>
          <p:cNvSpPr txBox="1"/>
          <p:nvPr/>
        </p:nvSpPr>
        <p:spPr>
          <a:xfrm>
            <a:off x="1462842" y="5624815"/>
            <a:ext cx="3803760" cy="4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First island chain</a:t>
            </a:r>
            <a:endParaRPr lang="zh-CN" altLang="en-US" sz="24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2DAD7403-12E9-C33F-854F-677827324B9F}"/>
              </a:ext>
            </a:extLst>
          </p:cNvPr>
          <p:cNvGrpSpPr/>
          <p:nvPr/>
        </p:nvGrpSpPr>
        <p:grpSpPr>
          <a:xfrm>
            <a:off x="648049" y="5090780"/>
            <a:ext cx="2229358" cy="844635"/>
            <a:chOff x="5140107" y="323574"/>
            <a:chExt cx="3919684" cy="1485046"/>
          </a:xfrm>
        </p:grpSpPr>
        <p:grpSp>
          <p:nvGrpSpPr>
            <p:cNvPr id="94" name="组合 93">
              <a:extLst>
                <a:ext uri="{FF2B5EF4-FFF2-40B4-BE49-F238E27FC236}">
                  <a16:creationId xmlns:a16="http://schemas.microsoft.com/office/drawing/2014/main" id="{34B12444-9C70-5021-38B2-D66703C9CACC}"/>
                </a:ext>
              </a:extLst>
            </p:cNvPr>
            <p:cNvGrpSpPr/>
            <p:nvPr/>
          </p:nvGrpSpPr>
          <p:grpSpPr>
            <a:xfrm>
              <a:off x="5140107" y="995735"/>
              <a:ext cx="3871283" cy="812885"/>
              <a:chOff x="4886107" y="1122362"/>
              <a:chExt cx="387128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CD90BD08-4346-0CDC-3294-7382CCFD4C0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97" name="直接连接符 96">
                <a:extLst>
                  <a:ext uri="{FF2B5EF4-FFF2-40B4-BE49-F238E27FC236}">
                    <a16:creationId xmlns:a16="http://schemas.microsoft.com/office/drawing/2014/main" id="{20E9C1A9-9842-9BBF-922D-FF55F0D0DD83}"/>
                  </a:ext>
                </a:extLst>
              </p:cNvPr>
              <p:cNvCxnSpPr>
                <a:cxnSpLocks/>
                <a:stCxn id="96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>
                <a:extLst>
                  <a:ext uri="{FF2B5EF4-FFF2-40B4-BE49-F238E27FC236}">
                    <a16:creationId xmlns:a16="http://schemas.microsoft.com/office/drawing/2014/main" id="{92268E39-78D0-0CC0-415B-DB248ADE5B6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66D371A5-3F04-CC27-7AE4-D9F5721897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5" y="1122364"/>
                <a:ext cx="3541775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CA06E3AD-CEF4-ED8A-A69E-6192C313E705}"/>
                </a:ext>
              </a:extLst>
            </p:cNvPr>
            <p:cNvSpPr txBox="1"/>
            <p:nvPr/>
          </p:nvSpPr>
          <p:spPr>
            <a:xfrm>
              <a:off x="5421212" y="323574"/>
              <a:ext cx="3638579" cy="7034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Taiwan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B55A6FC6-1350-0354-1BBF-2F90BE214A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186" r="26447" b="9886"/>
          <a:stretch/>
        </p:blipFill>
        <p:spPr>
          <a:xfrm>
            <a:off x="6102816" y="3428999"/>
            <a:ext cx="6095997" cy="3429001"/>
          </a:xfrm>
          <a:prstGeom prst="rect">
            <a:avLst/>
          </a:prstGeom>
        </p:spPr>
      </p:pic>
      <p:sp>
        <p:nvSpPr>
          <p:cNvPr id="100" name="文本框 99">
            <a:extLst>
              <a:ext uri="{FF2B5EF4-FFF2-40B4-BE49-F238E27FC236}">
                <a16:creationId xmlns:a16="http://schemas.microsoft.com/office/drawing/2014/main" id="{A13F654E-6F76-5224-A42F-D20005BA6854}"/>
              </a:ext>
            </a:extLst>
          </p:cNvPr>
          <p:cNvSpPr txBox="1"/>
          <p:nvPr/>
        </p:nvSpPr>
        <p:spPr>
          <a:xfrm rot="20356956">
            <a:off x="7871118" y="4778768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SAILABLE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GREAT LAKES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506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D783254-9E2F-4402-BC8A-8E599D4D4C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9" r="27391" b="22456"/>
          <a:stretch/>
        </p:blipFill>
        <p:spPr>
          <a:xfrm>
            <a:off x="0" y="1"/>
            <a:ext cx="6089944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IMPASSABLE MOUNTAINS/DESERTS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08F628-9B5C-4089-B48F-A81707E63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94" r="8405"/>
          <a:stretch/>
        </p:blipFill>
        <p:spPr>
          <a:xfrm>
            <a:off x="6089944" y="0"/>
            <a:ext cx="6102056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DD393C8-5DB5-4025-AE29-9E31AE52A15C}"/>
              </a:ext>
            </a:extLst>
          </p:cNvPr>
          <p:cNvSpPr txBox="1"/>
          <p:nvPr/>
        </p:nvSpPr>
        <p:spPr>
          <a:xfrm rot="20356956">
            <a:off x="7171873" y="1843428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TAKLIMAKAN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DESERT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12D418-9D23-4503-9BA1-91546C9116CD}"/>
              </a:ext>
            </a:extLst>
          </p:cNvPr>
          <p:cNvSpPr txBox="1"/>
          <p:nvPr/>
        </p:nvSpPr>
        <p:spPr>
          <a:xfrm rot="900000">
            <a:off x="8021502" y="4520062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QINGHAI-TIBET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PLATEAU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5CB9E7-0AF3-458A-9721-97B45BB0B4EA}"/>
              </a:ext>
            </a:extLst>
          </p:cNvPr>
          <p:cNvSpPr txBox="1"/>
          <p:nvPr/>
        </p:nvSpPr>
        <p:spPr>
          <a:xfrm rot="19800000">
            <a:off x="1584213" y="2951947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AMAZON RAINFOREST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87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92EC7A4-8C3A-44F8-93BA-02620649EC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2" t="12081" r="23715" b="14247"/>
          <a:stretch/>
        </p:blipFill>
        <p:spPr>
          <a:xfrm>
            <a:off x="-1" y="0"/>
            <a:ext cx="7796463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1721B17-B0DF-437D-8D59-E0613B9D6B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9" r="71798" b="14198"/>
          <a:stretch/>
        </p:blipFill>
        <p:spPr>
          <a:xfrm>
            <a:off x="7796463" y="0"/>
            <a:ext cx="4395537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EBB446C-4EBB-4C5E-9349-A602B92AD93A}"/>
              </a:ext>
            </a:extLst>
          </p:cNvPr>
          <p:cNvSpPr txBox="1"/>
          <p:nvPr/>
        </p:nvSpPr>
        <p:spPr>
          <a:xfrm>
            <a:off x="81280" y="973691"/>
            <a:ext cx="36808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NEW    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SUPPRESSION </a:t>
            </a:r>
            <a:b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</a:b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UNIT    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872114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87D68AD-C437-407C-A5C7-A9A2B3BFF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66"/>
          <a:stretch/>
        </p:blipFill>
        <p:spPr>
          <a:xfrm>
            <a:off x="0" y="-892"/>
            <a:ext cx="10813180" cy="685799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RELEASABLE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NATIONS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SOV/USA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GER/FRA/ITA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150+</a:t>
            </a:r>
          </a:p>
          <a:p>
            <a:pPr algn="ctr"/>
            <a:r>
              <a:rPr lang="zh-CN" altLang="en-US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（</a:t>
            </a: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BETA</a:t>
            </a:r>
            <a:r>
              <a:rPr lang="zh-CN" altLang="en-US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）</a:t>
            </a:r>
            <a:endParaRPr lang="en-US" altLang="zh-CN" sz="3200" b="1" spc="50" dirty="0">
              <a:ln w="0">
                <a:solidFill>
                  <a:schemeClr val="bg1">
                    <a:lumMod val="85000"/>
                  </a:schemeClr>
                </a:solidFill>
              </a:ln>
              <a:solidFill>
                <a:schemeClr val="bg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5B52C75-D3E5-4A92-BE9D-A538B43F5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856" y="0"/>
            <a:ext cx="3444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66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C67DAF2-6FEC-0295-E7FD-D3D11BEAE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" y="0"/>
            <a:ext cx="12185877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-1" y="-892"/>
            <a:ext cx="564760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 SUB MOD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AE0BB32-6009-41CA-9C4A-D28AB35D17A3}"/>
              </a:ext>
            </a:extLst>
          </p:cNvPr>
          <p:cNvSpPr txBox="1"/>
          <p:nvPr/>
        </p:nvSpPr>
        <p:spPr>
          <a:xfrm>
            <a:off x="113695" y="581287"/>
            <a:ext cx="85692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DYNAMIC LAND-FORCE LIMIT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6DCA9C5-39AC-45BA-A44F-04C3A87A11C0}"/>
              </a:ext>
            </a:extLst>
          </p:cNvPr>
          <p:cNvSpPr txBox="1"/>
          <p:nvPr/>
        </p:nvSpPr>
        <p:spPr>
          <a:xfrm>
            <a:off x="113695" y="1166062"/>
            <a:ext cx="81159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DYNAMIC RESEARCH SLOTS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ABADC93-F9AA-43A9-BD1F-4CE582FEF1F2}"/>
              </a:ext>
            </a:extLst>
          </p:cNvPr>
          <p:cNvSpPr txBox="1"/>
          <p:nvPr/>
        </p:nvSpPr>
        <p:spPr>
          <a:xfrm>
            <a:off x="113694" y="1755281"/>
            <a:ext cx="94911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DYNAMIC VICTORY POINTS</a:t>
            </a:r>
          </a:p>
        </p:txBody>
      </p:sp>
    </p:spTree>
    <p:extLst>
      <p:ext uri="{BB962C8B-B14F-4D97-AF65-F5344CB8AC3E}">
        <p14:creationId xmlns:p14="http://schemas.microsoft.com/office/powerpoint/2010/main" val="3145886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1229</TotalTime>
  <Words>135</Words>
  <Application>Microsoft Office PowerPoint</Application>
  <PresentationFormat>宽屏</PresentationFormat>
  <Paragraphs>72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Arial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 Xu</dc:creator>
  <cp:lastModifiedBy>Cheng Xu</cp:lastModifiedBy>
  <cp:revision>193</cp:revision>
  <dcterms:created xsi:type="dcterms:W3CDTF">2021-12-05T14:03:42Z</dcterms:created>
  <dcterms:modified xsi:type="dcterms:W3CDTF">2022-05-03T15:01:11Z</dcterms:modified>
</cp:coreProperties>
</file>

<file path=docProps/thumbnail.jpeg>
</file>